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6" r:id="rId13"/>
    <p:sldId id="267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72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45AF-E7E7-4D98-853A-F8F731001079}" type="datetimeFigureOut">
              <a:rPr lang="ru-RU" smtClean="0"/>
              <a:t>11.12.2020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985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45AF-E7E7-4D98-853A-F8F731001079}" type="datetimeFigureOut">
              <a:rPr lang="ru-RU" smtClean="0"/>
              <a:t>11.12.2020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6014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45AF-E7E7-4D98-853A-F8F731001079}" type="datetimeFigureOut">
              <a:rPr lang="ru-RU" smtClean="0"/>
              <a:t>11.12.2020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7688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45AF-E7E7-4D98-853A-F8F731001079}" type="datetimeFigureOut">
              <a:rPr lang="ru-RU" smtClean="0"/>
              <a:t>11.12.2020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1535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45AF-E7E7-4D98-853A-F8F731001079}" type="datetimeFigureOut">
              <a:rPr lang="ru-RU" smtClean="0"/>
              <a:t>11.12.2020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0421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45AF-E7E7-4D98-853A-F8F731001079}" type="datetimeFigureOut">
              <a:rPr lang="ru-RU" smtClean="0"/>
              <a:t>11.12.2020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67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45AF-E7E7-4D98-853A-F8F731001079}" type="datetimeFigureOut">
              <a:rPr lang="ru-RU" smtClean="0"/>
              <a:t>11.12.2020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2794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45AF-E7E7-4D98-853A-F8F731001079}" type="datetimeFigureOut">
              <a:rPr lang="ru-RU" smtClean="0"/>
              <a:t>11.12.2020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9704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45AF-E7E7-4D98-853A-F8F731001079}" type="datetimeFigureOut">
              <a:rPr lang="ru-RU" smtClean="0"/>
              <a:t>11.12.2020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2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45AF-E7E7-4D98-853A-F8F731001079}" type="datetimeFigureOut">
              <a:rPr lang="ru-RU" smtClean="0"/>
              <a:t>11.12.2020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5656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45AF-E7E7-4D98-853A-F8F731001079}" type="datetimeFigureOut">
              <a:rPr lang="ru-RU" smtClean="0"/>
              <a:t>11.12.2020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97722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45AF-E7E7-4D98-853A-F8F731001079}" type="datetimeFigureOut">
              <a:rPr lang="ru-RU" smtClean="0"/>
              <a:t>11.12.2020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47659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45AF-E7E7-4D98-853A-F8F731001079}" type="datetimeFigureOut">
              <a:rPr lang="ru-RU" smtClean="0"/>
              <a:t>11.12.2020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738479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45AF-E7E7-4D98-853A-F8F731001079}" type="datetimeFigureOut">
              <a:rPr lang="ru-RU" smtClean="0"/>
              <a:t>11.12.2020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79704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45AF-E7E7-4D98-853A-F8F731001079}" type="datetimeFigureOut">
              <a:rPr lang="ru-RU" smtClean="0"/>
              <a:t>11.12.2020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88571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445AF-E7E7-4D98-853A-F8F731001079}" type="datetimeFigureOut">
              <a:rPr lang="ru-RU" smtClean="0"/>
              <a:t>11.12.2020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7804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445AF-E7E7-4D98-853A-F8F731001079}" type="datetimeFigureOut">
              <a:rPr lang="ru-RU" smtClean="0"/>
              <a:t>11.12.2020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3312F5-C5F6-48AF-9F4E-472B5F1CBB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2181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  <p:sldLayoutId id="214748374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89213" y="1700012"/>
            <a:ext cx="8915399" cy="3077370"/>
          </a:xfrm>
        </p:spPr>
        <p:txBody>
          <a:bodyPr>
            <a:normAutofit fontScale="90000"/>
          </a:bodyPr>
          <a:lstStyle/>
          <a:p>
            <a:r>
              <a:rPr lang="ru-RU" dirty="0"/>
              <a:t>Передающие и приемные устройства </a:t>
            </a:r>
            <a:r>
              <a:rPr lang="ru-RU" dirty="0" smtClean="0"/>
              <a:t>телеуправления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Передающие устройства </a:t>
            </a:r>
            <a:r>
              <a:rPr lang="ru-RU" dirty="0" smtClean="0"/>
              <a:t>телеуправления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3755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Передающие устройства </a:t>
            </a:r>
            <a:r>
              <a:rPr lang="ru-RU" dirty="0" smtClean="0"/>
              <a:t>телеуправления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02299" y="1752833"/>
            <a:ext cx="5941630" cy="3957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2342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67629"/>
            <a:ext cx="8915400" cy="5643593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П</a:t>
            </a:r>
            <a:r>
              <a:rPr lang="ru-RU" dirty="0" smtClean="0"/>
              <a:t>ередающее </a:t>
            </a:r>
            <a:r>
              <a:rPr lang="ru-RU" dirty="0"/>
              <a:t>устройство телеуправления размещается на диспетчерском </a:t>
            </a:r>
            <a:r>
              <a:rPr lang="ru-RU" dirty="0" smtClean="0"/>
              <a:t>пункте. В </a:t>
            </a:r>
            <a:r>
              <a:rPr lang="ru-RU" dirty="0"/>
              <a:t>отличие от </a:t>
            </a:r>
            <a:r>
              <a:rPr lang="ru-RU" dirty="0" smtClean="0"/>
              <a:t>ТС кодирование </a:t>
            </a:r>
            <a:r>
              <a:rPr lang="ru-RU" dirty="0"/>
              <a:t>в </a:t>
            </a:r>
            <a:r>
              <a:rPr lang="ru-RU" dirty="0" smtClean="0"/>
              <a:t>ТУ ведется </a:t>
            </a:r>
            <a:r>
              <a:rPr lang="ru-RU" dirty="0"/>
              <a:t>только на </a:t>
            </a:r>
            <a:r>
              <a:rPr lang="ru-RU" dirty="0" smtClean="0"/>
              <a:t>импульсах, </a:t>
            </a:r>
            <a:r>
              <a:rPr lang="ru-RU" dirty="0"/>
              <a:t>а паузы являются разделительными элементами между импульсами и </a:t>
            </a:r>
            <a:r>
              <a:rPr lang="ru-RU" dirty="0" smtClean="0"/>
              <a:t>бывают </a:t>
            </a:r>
            <a:r>
              <a:rPr lang="ru-RU" dirty="0"/>
              <a:t>всегда </a:t>
            </a:r>
            <a:r>
              <a:rPr lang="ru-RU" dirty="0" smtClean="0"/>
              <a:t>короткими. Генератор </a:t>
            </a:r>
            <a:r>
              <a:rPr lang="ru-RU" dirty="0"/>
              <a:t>тактовых </a:t>
            </a:r>
            <a:r>
              <a:rPr lang="ru-RU" dirty="0" smtClean="0"/>
              <a:t>импульсов ГТИ,  </a:t>
            </a:r>
            <a:r>
              <a:rPr lang="ru-RU" dirty="0"/>
              <a:t>логический блок </a:t>
            </a:r>
            <a:r>
              <a:rPr lang="ru-RU" dirty="0" smtClean="0"/>
              <a:t>ЛБ, распределитель Р </a:t>
            </a:r>
            <a:r>
              <a:rPr lang="ru-RU" dirty="0"/>
              <a:t>и блок кодирования </a:t>
            </a:r>
            <a:r>
              <a:rPr lang="ru-RU" dirty="0" smtClean="0"/>
              <a:t>БК взаимодействуют </a:t>
            </a:r>
            <a:r>
              <a:rPr lang="ru-RU" dirty="0"/>
              <a:t>также как и в передающем устройстве </a:t>
            </a:r>
            <a:r>
              <a:rPr lang="ru-RU" dirty="0" smtClean="0"/>
              <a:t>ТС.</a:t>
            </a:r>
          </a:p>
          <a:p>
            <a:r>
              <a:rPr lang="ru-RU" dirty="0" smtClean="0"/>
              <a:t>Нормально </a:t>
            </a:r>
            <a:r>
              <a:rPr lang="ru-RU" dirty="0"/>
              <a:t>передающие устройства </a:t>
            </a:r>
            <a:r>
              <a:rPr lang="ru-RU" dirty="0" smtClean="0"/>
              <a:t>ТУ посылают </a:t>
            </a:r>
            <a:r>
              <a:rPr lang="ru-RU" dirty="0"/>
              <a:t>на линию связи холостую серию состоящую из 30 коротких импульсов и </a:t>
            </a:r>
            <a:r>
              <a:rPr lang="ru-RU" dirty="0" smtClean="0"/>
              <a:t>пауз, </a:t>
            </a:r>
            <a:r>
              <a:rPr lang="ru-RU" dirty="0"/>
              <a:t>а также </a:t>
            </a:r>
            <a:r>
              <a:rPr lang="ru-RU" dirty="0" smtClean="0"/>
              <a:t>одного сверхдлинного фазирующего импульса. Это </a:t>
            </a:r>
            <a:r>
              <a:rPr lang="ru-RU" dirty="0"/>
              <a:t>позволяет непрерывно контролировать исправность </a:t>
            </a:r>
            <a:r>
              <a:rPr lang="ru-RU" dirty="0" smtClean="0"/>
              <a:t>канала, </a:t>
            </a:r>
            <a:r>
              <a:rPr lang="ru-RU" dirty="0"/>
              <a:t>а также всего тракта передачи и приема за исключением исполнительных </a:t>
            </a:r>
            <a:r>
              <a:rPr lang="ru-RU" dirty="0" smtClean="0"/>
              <a:t>цепей. Если </a:t>
            </a:r>
            <a:r>
              <a:rPr lang="ru-RU" dirty="0"/>
              <a:t>возникает сбой в системе </a:t>
            </a:r>
            <a:r>
              <a:rPr lang="ru-RU" dirty="0" smtClean="0"/>
              <a:t>ТУ, </a:t>
            </a:r>
            <a:r>
              <a:rPr lang="ru-RU" dirty="0"/>
              <a:t>с </a:t>
            </a:r>
            <a:r>
              <a:rPr lang="ru-RU" dirty="0" smtClean="0"/>
              <a:t>КП </a:t>
            </a:r>
            <a:r>
              <a:rPr lang="ru-RU" dirty="0"/>
              <a:t>передается действующей сигнал на </a:t>
            </a:r>
            <a:r>
              <a:rPr lang="ru-RU" dirty="0" smtClean="0"/>
              <a:t>ДП.</a:t>
            </a:r>
          </a:p>
          <a:p>
            <a:r>
              <a:rPr lang="kk-KZ" dirty="0" smtClean="0"/>
              <a:t>ГТИ передающего устройства ТУ имеет то же схемное решение, что и в устройстве ТС. ГТИ состоит из мультивибратора, выполненного на двух каскадах с транзисторной задержкой ТЗк (Г3,Г4) и триггера-делителя (ТД) ТГ-4к (Г3,Г4). Выход Г4 тирггера делителя подключен к логическому блоку, через который тактовые импулься передаются на счетчик распределителя (СчР) и передаются через ЧМС.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160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412124"/>
            <a:ext cx="8915400" cy="5499098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Для </a:t>
            </a:r>
            <a:r>
              <a:rPr lang="ru-RU" dirty="0"/>
              <a:t>передачи приказа диспетчер должен нажать на пульте </a:t>
            </a:r>
            <a:r>
              <a:rPr lang="ru-RU" dirty="0" smtClean="0"/>
              <a:t>-манипуляторе </a:t>
            </a:r>
            <a:r>
              <a:rPr lang="ru-RU" dirty="0"/>
              <a:t>2 кнопки </a:t>
            </a:r>
            <a:r>
              <a:rPr lang="ru-RU" dirty="0" smtClean="0"/>
              <a:t>КУ: </a:t>
            </a:r>
            <a:r>
              <a:rPr lang="ru-RU" dirty="0"/>
              <a:t>выбора </a:t>
            </a:r>
            <a:r>
              <a:rPr lang="ru-RU" dirty="0" smtClean="0"/>
              <a:t>КП </a:t>
            </a:r>
            <a:r>
              <a:rPr lang="ru-RU" dirty="0"/>
              <a:t>и </a:t>
            </a:r>
            <a:r>
              <a:rPr lang="ru-RU" dirty="0" smtClean="0"/>
              <a:t>операции, </a:t>
            </a:r>
            <a:r>
              <a:rPr lang="ru-RU" dirty="0"/>
              <a:t>фиксирую во включенном состоянии и кнопку выбора объекта удерживаемую до окончания посылки </a:t>
            </a:r>
            <a:r>
              <a:rPr lang="ru-RU" dirty="0" smtClean="0"/>
              <a:t>команды. Через </a:t>
            </a:r>
            <a:r>
              <a:rPr lang="ru-RU" dirty="0"/>
              <a:t>контакты кнопок управления </a:t>
            </a:r>
            <a:r>
              <a:rPr lang="ru-RU" dirty="0" smtClean="0"/>
              <a:t>КУ информация </a:t>
            </a:r>
            <a:r>
              <a:rPr lang="ru-RU" dirty="0"/>
              <a:t>поступает на </a:t>
            </a:r>
            <a:r>
              <a:rPr lang="ru-RU" dirty="0" smtClean="0"/>
              <a:t>шифратор Ш </a:t>
            </a:r>
            <a:r>
              <a:rPr lang="ru-RU" dirty="0"/>
              <a:t>и блок регистрации команд </a:t>
            </a:r>
            <a:r>
              <a:rPr lang="ru-RU" dirty="0" smtClean="0"/>
              <a:t>БР. </a:t>
            </a:r>
          </a:p>
          <a:p>
            <a:r>
              <a:rPr lang="ru-RU" dirty="0" smtClean="0"/>
              <a:t>Шифратор при </a:t>
            </a:r>
            <a:r>
              <a:rPr lang="ru-RU" dirty="0"/>
              <a:t>переключении распределителя в </a:t>
            </a:r>
            <a:r>
              <a:rPr lang="ru-RU" dirty="0" smtClean="0"/>
              <a:t>первую </a:t>
            </a:r>
            <a:r>
              <a:rPr lang="ru-RU" dirty="0"/>
              <a:t>позицию воздействуют на блок </a:t>
            </a:r>
            <a:r>
              <a:rPr lang="ru-RU" dirty="0" smtClean="0"/>
              <a:t>управления БУ передачей, который </a:t>
            </a:r>
            <a:r>
              <a:rPr lang="ru-RU" dirty="0"/>
              <a:t>в свою очередь разрешает начать передачу </a:t>
            </a:r>
            <a:r>
              <a:rPr lang="ru-RU" dirty="0" smtClean="0"/>
              <a:t>команды, </a:t>
            </a:r>
            <a:r>
              <a:rPr lang="ru-RU" dirty="0"/>
              <a:t>отпирая входные цепи блока </a:t>
            </a:r>
            <a:r>
              <a:rPr lang="ru-RU" dirty="0" smtClean="0"/>
              <a:t>кодировании БК. При </a:t>
            </a:r>
            <a:r>
              <a:rPr lang="ru-RU" dirty="0"/>
              <a:t>переключении распределителя </a:t>
            </a:r>
            <a:r>
              <a:rPr lang="ru-RU" dirty="0" smtClean="0"/>
              <a:t>Р на </a:t>
            </a:r>
            <a:r>
              <a:rPr lang="ru-RU" dirty="0"/>
              <a:t>определенных его позициях шифратор </a:t>
            </a:r>
            <a:r>
              <a:rPr lang="ru-RU" dirty="0" smtClean="0"/>
              <a:t>Ш воздействуют </a:t>
            </a:r>
            <a:r>
              <a:rPr lang="ru-RU" dirty="0"/>
              <a:t>на блок кодирования </a:t>
            </a:r>
            <a:r>
              <a:rPr lang="ru-RU" dirty="0" smtClean="0"/>
              <a:t>БК, который </a:t>
            </a:r>
            <a:r>
              <a:rPr lang="ru-RU" dirty="0"/>
              <a:t>запирает логический </a:t>
            </a:r>
            <a:r>
              <a:rPr lang="ru-RU" dirty="0" smtClean="0"/>
              <a:t>блок, на </a:t>
            </a:r>
            <a:r>
              <a:rPr lang="ru-RU" dirty="0"/>
              <a:t>некоторое время останавливает </a:t>
            </a:r>
            <a:r>
              <a:rPr lang="ru-RU" dirty="0" smtClean="0"/>
              <a:t>распределитель Р. </a:t>
            </a:r>
          </a:p>
          <a:p>
            <a:r>
              <a:rPr lang="ru-RU" dirty="0" smtClean="0"/>
              <a:t>Через частотный </a:t>
            </a:r>
            <a:r>
              <a:rPr lang="ru-RU" dirty="0"/>
              <a:t>передатчик </a:t>
            </a:r>
            <a:r>
              <a:rPr lang="ru-RU" dirty="0" smtClean="0"/>
              <a:t>ЧМП на линию </a:t>
            </a:r>
            <a:r>
              <a:rPr lang="ru-RU" dirty="0"/>
              <a:t>связи идет длинный </a:t>
            </a:r>
            <a:r>
              <a:rPr lang="ru-RU" dirty="0" smtClean="0"/>
              <a:t>импульс.  Таким </a:t>
            </a:r>
            <a:r>
              <a:rPr lang="ru-RU" dirty="0"/>
              <a:t>образом формируется командная тактовая серия </a:t>
            </a:r>
            <a:r>
              <a:rPr lang="ru-RU" dirty="0" smtClean="0"/>
              <a:t>ТУ, которая </a:t>
            </a:r>
            <a:r>
              <a:rPr lang="ru-RU" dirty="0"/>
              <a:t>для большей надежности перед дается </a:t>
            </a:r>
            <a:r>
              <a:rPr lang="ru-RU" dirty="0" smtClean="0"/>
              <a:t>дважды, </a:t>
            </a:r>
            <a:r>
              <a:rPr lang="ru-RU" dirty="0"/>
              <a:t>после чего блок управления передачей </a:t>
            </a:r>
            <a:r>
              <a:rPr lang="ru-RU" dirty="0" smtClean="0"/>
              <a:t>БУП осуществляет </a:t>
            </a:r>
            <a:r>
              <a:rPr lang="ru-RU" dirty="0"/>
              <a:t>сброс </a:t>
            </a:r>
            <a:r>
              <a:rPr lang="ru-RU" dirty="0" smtClean="0"/>
              <a:t>элементов, </a:t>
            </a:r>
            <a:r>
              <a:rPr lang="ru-RU" dirty="0"/>
              <a:t>участвующих в образовании кодовой </a:t>
            </a:r>
            <a:r>
              <a:rPr lang="ru-RU" dirty="0" smtClean="0"/>
              <a:t>серии, </a:t>
            </a:r>
            <a:r>
              <a:rPr lang="ru-RU" dirty="0"/>
              <a:t>и запрещает передачу любых командных серии до возвращения в исходное положение кнопки выбора операции и </a:t>
            </a:r>
            <a:r>
              <a:rPr lang="ru-RU" dirty="0" smtClean="0"/>
              <a:t>КП.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11802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19448" y="373487"/>
            <a:ext cx="10129862" cy="525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6370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0386" y="271696"/>
            <a:ext cx="9888810" cy="6129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7147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4985" y="0"/>
            <a:ext cx="10366038" cy="6694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399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31820"/>
            <a:ext cx="8915400" cy="464927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6016" y="231820"/>
            <a:ext cx="9628596" cy="32068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0863" y="3438660"/>
            <a:ext cx="9553749" cy="1276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2727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2890" y="489398"/>
            <a:ext cx="10274041" cy="5847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2713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16906" y="566670"/>
            <a:ext cx="9441933" cy="498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2528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018658" y="-2329108"/>
            <a:ext cx="6844234" cy="11502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8240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22174" y="191365"/>
            <a:ext cx="9198355" cy="237153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2174" y="2562895"/>
            <a:ext cx="9198355" cy="3734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2826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212" y="366533"/>
            <a:ext cx="8915400" cy="6100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365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472586"/>
          </a:xfrm>
        </p:spPr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003" y="341589"/>
            <a:ext cx="9473127" cy="376591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003" y="4107507"/>
            <a:ext cx="9473127" cy="1498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7091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714867" y="-1821673"/>
            <a:ext cx="6655459" cy="10298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2809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03082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211" y="624110"/>
            <a:ext cx="8902235" cy="4540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145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236890"/>
          </a:xfrm>
        </p:spPr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212" y="624110"/>
            <a:ext cx="8915400" cy="494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8786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227497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9522" y="624110"/>
            <a:ext cx="8955090" cy="3784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9966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249769"/>
          </a:xfrm>
        </p:spPr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212" y="624110"/>
            <a:ext cx="8997015" cy="4759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1508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Приемное устройство телеуправления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133600"/>
            <a:ext cx="6322968" cy="377762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212" y="1963391"/>
            <a:ext cx="6425999" cy="4118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4608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92925" y="4742510"/>
            <a:ext cx="8911687" cy="189011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2925" y="0"/>
            <a:ext cx="8915400" cy="4742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6308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212" y="624110"/>
            <a:ext cx="8915400" cy="5623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4944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587839" y="-1746160"/>
            <a:ext cx="6858002" cy="1035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6930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241264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212" y="624110"/>
            <a:ext cx="8987485" cy="3922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9129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212" y="624110"/>
            <a:ext cx="8915400" cy="528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6602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2800" y="233738"/>
            <a:ext cx="10027056" cy="6167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3549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3119" y="389280"/>
            <a:ext cx="9267374" cy="5521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6247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438993" y="-1895007"/>
            <a:ext cx="6858000" cy="10648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8485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15792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8367" y="494676"/>
            <a:ext cx="10188355" cy="4796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3086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212" y="1708879"/>
            <a:ext cx="9134805" cy="4202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4075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211" y="624110"/>
            <a:ext cx="9043155" cy="5983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69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87995" y="174404"/>
            <a:ext cx="9144372" cy="270841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7993" y="2882815"/>
            <a:ext cx="9144373" cy="365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2007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211" y="624109"/>
            <a:ext cx="8879679" cy="4562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1559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1347" y="172132"/>
            <a:ext cx="9717271" cy="6393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4493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097967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212" y="624110"/>
            <a:ext cx="8961647" cy="4607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6239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Автоматизированная система телемеханического управления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5334" y="2133600"/>
            <a:ext cx="9043155" cy="4320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3607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5525" y="1"/>
            <a:ext cx="97518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4598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9289" y="384268"/>
            <a:ext cx="9148088" cy="5962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2021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212" y="624109"/>
            <a:ext cx="8943979" cy="5287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344500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83</TotalTime>
  <Words>366</Words>
  <Application>Microsoft Office PowerPoint</Application>
  <PresentationFormat>Широкоэкранный</PresentationFormat>
  <Paragraphs>11</Paragraphs>
  <Slides>39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3" baseType="lpstr">
      <vt:lpstr>Arial</vt:lpstr>
      <vt:lpstr>Century Gothic</vt:lpstr>
      <vt:lpstr>Wingdings 3</vt:lpstr>
      <vt:lpstr>Легкий дым</vt:lpstr>
      <vt:lpstr>Передающие и приемные устройства телеуправления </vt:lpstr>
      <vt:lpstr>Передающие устройства телеуправления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Приемное устройство телеуправления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Автоматизированная система телемеханического управления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Передающие и приемные устройства телеуправления</dc:title>
  <dc:creator>Админ</dc:creator>
  <cp:lastModifiedBy>Админ</cp:lastModifiedBy>
  <cp:revision>9</cp:revision>
  <dcterms:created xsi:type="dcterms:W3CDTF">2020-12-11T02:14:25Z</dcterms:created>
  <dcterms:modified xsi:type="dcterms:W3CDTF">2020-12-11T03:37:46Z</dcterms:modified>
</cp:coreProperties>
</file>